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3" r:id="rId4"/>
    <p:sldId id="262" r:id="rId5"/>
    <p:sldId id="257" r:id="rId6"/>
    <p:sldId id="267" r:id="rId7"/>
    <p:sldId id="268" r:id="rId8"/>
    <p:sldId id="265" r:id="rId9"/>
    <p:sldId id="266" r:id="rId10"/>
    <p:sldId id="258" r:id="rId11"/>
    <p:sldId id="259" r:id="rId12"/>
    <p:sldId id="261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9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6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7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2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3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1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3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5C249-E24C-924D-9398-ADEF5387AC0F}" type="datetimeFigureOut">
              <a:rPr lang="en-US" smtClean="0"/>
              <a:t>7/22/13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3B197-0593-8E42-83CB-6E660B2B9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7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Capital Projects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3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Clerstories</a:t>
            </a:r>
            <a:r>
              <a:rPr lang="en-US" dirty="0" smtClean="0"/>
              <a:t> Framed</a:t>
            </a:r>
            <a:endParaRPr lang="en-US" dirty="0"/>
          </a:p>
        </p:txBody>
      </p:sp>
      <p:pic>
        <p:nvPicPr>
          <p:cNvPr id="4" name="Content Placeholder 3" descr="IMG_38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26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8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27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8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18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Interior, West End</a:t>
            </a:r>
            <a:endParaRPr lang="en-US" dirty="0"/>
          </a:p>
        </p:txBody>
      </p:sp>
      <p:pic>
        <p:nvPicPr>
          <p:cNvPr id="4" name="Content Placeholder 3" descr="IMG_38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125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“Geo-Grid” Fabric</a:t>
            </a:r>
            <a:endParaRPr lang="en-US" dirty="0"/>
          </a:p>
        </p:txBody>
      </p:sp>
      <p:pic>
        <p:nvPicPr>
          <p:cNvPr id="4" name="Content Placeholder 3" descr="DSCN092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988" r="23039" b="604"/>
          <a:stretch/>
        </p:blipFill>
        <p:spPr>
          <a:xfrm>
            <a:off x="1797051" y="864000"/>
            <a:ext cx="4933246" cy="607392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0702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“RAP” and “Geo-Grid”</a:t>
            </a:r>
            <a:endParaRPr lang="en-US" dirty="0"/>
          </a:p>
        </p:txBody>
      </p:sp>
      <p:pic>
        <p:nvPicPr>
          <p:cNvPr id="4" name="Content Placeholder 3" descr="DSCN09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950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Floor Height</a:t>
            </a:r>
            <a:endParaRPr lang="en-US" dirty="0"/>
          </a:p>
        </p:txBody>
      </p:sp>
      <p:pic>
        <p:nvPicPr>
          <p:cNvPr id="4" name="Content Placeholder 3" descr="DSCN09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591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Demolition Stages</a:t>
            </a:r>
            <a:endParaRPr lang="en-US" dirty="0"/>
          </a:p>
        </p:txBody>
      </p:sp>
      <p:pic>
        <p:nvPicPr>
          <p:cNvPr id="4" name="Content Placeholder 3" descr="IMG_37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729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Side of Gym</a:t>
            </a:r>
            <a:endParaRPr lang="en-US" dirty="0"/>
          </a:p>
        </p:txBody>
      </p:sp>
      <p:pic>
        <p:nvPicPr>
          <p:cNvPr id="4" name="Content Placeholder 3" descr="IMG_37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541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7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876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Siding and Insulation Stripped</a:t>
            </a:r>
            <a:endParaRPr lang="en-US" dirty="0"/>
          </a:p>
        </p:txBody>
      </p:sp>
      <p:pic>
        <p:nvPicPr>
          <p:cNvPr id="4" name="Content Placeholder 3" descr="DSCN09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803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 Hive</a:t>
            </a:r>
            <a:endParaRPr lang="en-US" dirty="0"/>
          </a:p>
        </p:txBody>
      </p:sp>
      <p:pic>
        <p:nvPicPr>
          <p:cNvPr id="4" name="Content Placeholder 3" descr="DSCN09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5890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40</Words>
  <Application>Microsoft Macintosh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Capital Projects Update</vt:lpstr>
      <vt:lpstr>“Geo-Grid” Fabric</vt:lpstr>
      <vt:lpstr>“RAP” and “Geo-Grid”</vt:lpstr>
      <vt:lpstr>Finished Floor Height</vt:lpstr>
      <vt:lpstr>Initial Demolition Stages</vt:lpstr>
      <vt:lpstr>West Side of Gym</vt:lpstr>
      <vt:lpstr>PowerPoint Presentation</vt:lpstr>
      <vt:lpstr>Siding and Insulation Stripped</vt:lpstr>
      <vt:lpstr>Bee Hive</vt:lpstr>
      <vt:lpstr>Clerstories Framed</vt:lpstr>
      <vt:lpstr>PowerPoint Presentation</vt:lpstr>
      <vt:lpstr>PowerPoint Presentation</vt:lpstr>
      <vt:lpstr>Interior, West End</vt:lpstr>
    </vt:vector>
  </TitlesOfParts>
  <Company>Woodland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Projects Update</dc:title>
  <dc:creator>Michael Green</dc:creator>
  <cp:lastModifiedBy>Michael Green</cp:lastModifiedBy>
  <cp:revision>2</cp:revision>
  <dcterms:created xsi:type="dcterms:W3CDTF">2013-07-22T21:49:56Z</dcterms:created>
  <dcterms:modified xsi:type="dcterms:W3CDTF">2013-07-22T22:05:41Z</dcterms:modified>
</cp:coreProperties>
</file>